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8BA73-1609-4CBC-8499-E2D94A43E358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CBE47-6914-4D10-A401-9B608F7620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6F00-2DED-4998-B18B-DD287A43E0A6}" type="datetime1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DB9D-6ED2-4A2D-9731-50FA6B663FBC}" type="datetime1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A2C4-A560-450F-BAEE-B4F3E2637C1C}" type="datetime1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2C3BC-FB31-4950-AA23-8EB3365D0DED}" type="datetime1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C16A-D78E-4737-A621-76E00E168DCE}" type="datetime1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7F27-3BA9-461E-ACA8-8D40FD9D33BE}" type="datetime1">
              <a:rPr lang="en-US" smtClean="0"/>
              <a:t>4/27/2012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708DA-5433-49FE-BAB9-8C85E7ED8F13}" type="datetime1">
              <a:rPr lang="en-US" smtClean="0"/>
              <a:t>4/27/2012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EAFC9-1FD4-4EC5-BB2B-CFEEF29E4826}" type="datetime1">
              <a:rPr lang="en-US" smtClean="0"/>
              <a:t>4/27/2012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4E54-0C6F-4DF1-812B-B9D5FC99B932}" type="datetime1">
              <a:rPr lang="en-US" smtClean="0"/>
              <a:t>4/27/2012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04A5-C0FD-49AB-9067-0D14E550728D}" type="datetime1">
              <a:rPr lang="en-US" smtClean="0"/>
              <a:t>4/27/2012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8EE6-C463-4E58-81BC-437E9E1EE73B}" type="datetime1">
              <a:rPr lang="en-US" smtClean="0"/>
              <a:t>4/27/2012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0375D-EDB0-44AA-B138-81B7C9037B26}" type="datetime1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42D3C-8F23-4F1C-93C4-AAF6A4E7926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470025"/>
          </a:xfrm>
        </p:spPr>
        <p:txBody>
          <a:bodyPr/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သင္ခန္းစာ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- ၇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09800"/>
            <a:ext cx="6400800" cy="3581400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sz="1800" dirty="0" err="1" smtClean="0">
                <a:latin typeface="Zawgyi-One" pitchFamily="34" charset="0"/>
                <a:cs typeface="Zawgyi-One" pitchFamily="34" charset="0"/>
              </a:rPr>
              <a:t>အန</a:t>
            </a:r>
            <a:r>
              <a:rPr lang="en-US" sz="1800" dirty="0" smtClean="0">
                <a:latin typeface="Zawgyi-One" pitchFamily="34" charset="0"/>
                <a:cs typeface="Zawgyi-One" pitchFamily="34" charset="0"/>
              </a:rPr>
              <a:t>္          </a:t>
            </a:r>
            <a:r>
              <a:rPr lang="en-US" sz="1800" dirty="0" err="1" smtClean="0">
                <a:latin typeface="Zawgyi-One" pitchFamily="34" charset="0"/>
                <a:cs typeface="Zawgyi-One" pitchFamily="34" charset="0"/>
              </a:rPr>
              <a:t>အန</a:t>
            </a:r>
            <a:r>
              <a:rPr lang="en-US" sz="1800" dirty="0" smtClean="0">
                <a:latin typeface="Zawgyi-One" pitchFamily="34" charset="0"/>
                <a:cs typeface="Zawgyi-One" pitchFamily="34" charset="0"/>
              </a:rPr>
              <a:t>္ ့          </a:t>
            </a:r>
            <a:r>
              <a:rPr lang="en-US" sz="1800" dirty="0" err="1" smtClean="0">
                <a:latin typeface="Zawgyi-One" pitchFamily="34" charset="0"/>
                <a:cs typeface="Zawgyi-One" pitchFamily="34" charset="0"/>
              </a:rPr>
              <a:t>အန္း</a:t>
            </a:r>
            <a:endParaRPr lang="en-US" sz="18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800" dirty="0" smtClean="0">
                <a:latin typeface="Zawgyi-One" pitchFamily="34" charset="0"/>
                <a:cs typeface="Zawgyi-One" pitchFamily="34" charset="0"/>
              </a:rPr>
              <a:t>--န္          --န္ ့          --</a:t>
            </a:r>
            <a:r>
              <a:rPr lang="en-US" sz="1800" dirty="0" err="1" smtClean="0">
                <a:latin typeface="Zawgyi-One" pitchFamily="34" charset="0"/>
                <a:cs typeface="Zawgyi-One" pitchFamily="34" charset="0"/>
              </a:rPr>
              <a:t>န္း</a:t>
            </a:r>
            <a:endParaRPr lang="en-US" sz="18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800" dirty="0" err="1" smtClean="0">
                <a:latin typeface="Zawgyi-One" pitchFamily="34" charset="0"/>
                <a:cs typeface="Zawgyi-One" pitchFamily="34" charset="0"/>
              </a:rPr>
              <a:t>အမ</a:t>
            </a:r>
            <a:r>
              <a:rPr lang="en-US" sz="1800" dirty="0" smtClean="0">
                <a:latin typeface="Zawgyi-One" pitchFamily="34" charset="0"/>
                <a:cs typeface="Zawgyi-One" pitchFamily="34" charset="0"/>
              </a:rPr>
              <a:t>္          </a:t>
            </a:r>
            <a:r>
              <a:rPr lang="en-US" sz="1800" dirty="0" err="1" smtClean="0">
                <a:latin typeface="Zawgyi-One" pitchFamily="34" charset="0"/>
                <a:cs typeface="Zawgyi-One" pitchFamily="34" charset="0"/>
              </a:rPr>
              <a:t>အမ</a:t>
            </a:r>
            <a:r>
              <a:rPr lang="en-US" sz="1800" dirty="0" smtClean="0">
                <a:latin typeface="Zawgyi-One" pitchFamily="34" charset="0"/>
                <a:cs typeface="Zawgyi-One" pitchFamily="34" charset="0"/>
              </a:rPr>
              <a:t>့္          </a:t>
            </a:r>
            <a:r>
              <a:rPr lang="en-US" sz="1800" dirty="0" err="1" smtClean="0">
                <a:latin typeface="Zawgyi-One" pitchFamily="34" charset="0"/>
                <a:cs typeface="Zawgyi-One" pitchFamily="34" charset="0"/>
              </a:rPr>
              <a:t>အမ္း</a:t>
            </a:r>
            <a:endParaRPr lang="en-US" sz="18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800" dirty="0" smtClean="0">
                <a:latin typeface="Zawgyi-One" pitchFamily="34" charset="0"/>
                <a:cs typeface="Zawgyi-One" pitchFamily="34" charset="0"/>
              </a:rPr>
              <a:t>--မ္          --မ့္          --</a:t>
            </a:r>
            <a:r>
              <a:rPr lang="en-US" sz="1800" dirty="0" err="1" smtClean="0">
                <a:latin typeface="Zawgyi-One" pitchFamily="34" charset="0"/>
                <a:cs typeface="Zawgyi-One" pitchFamily="34" charset="0"/>
              </a:rPr>
              <a:t>မ္း</a:t>
            </a:r>
            <a:endParaRPr lang="en-US" sz="18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1800" dirty="0" err="1" smtClean="0">
                <a:latin typeface="Zawgyi-One" pitchFamily="34" charset="0"/>
                <a:cs typeface="Zawgyi-One" pitchFamily="34" charset="0"/>
              </a:rPr>
              <a:t>အံ</a:t>
            </a:r>
            <a:r>
              <a:rPr lang="en-US" sz="1800" dirty="0" smtClean="0">
                <a:latin typeface="Zawgyi-One" pitchFamily="34" charset="0"/>
                <a:cs typeface="Zawgyi-One" pitchFamily="34" charset="0"/>
              </a:rPr>
              <a:t>          </a:t>
            </a:r>
            <a:r>
              <a:rPr lang="en-US" sz="1800" dirty="0" err="1" smtClean="0">
                <a:latin typeface="Zawgyi-One" pitchFamily="34" charset="0"/>
                <a:cs typeface="Zawgyi-One" pitchFamily="34" charset="0"/>
              </a:rPr>
              <a:t>အံ</a:t>
            </a:r>
            <a:r>
              <a:rPr lang="en-US" sz="1800" dirty="0" smtClean="0">
                <a:latin typeface="Zawgyi-One" pitchFamily="34" charset="0"/>
                <a:cs typeface="Zawgyi-One" pitchFamily="34" charset="0"/>
              </a:rPr>
              <a:t>့</a:t>
            </a:r>
          </a:p>
          <a:p>
            <a:pPr>
              <a:lnSpc>
                <a:spcPct val="200000"/>
              </a:lnSpc>
            </a:pPr>
            <a:r>
              <a:rPr lang="en-US" sz="1800" dirty="0" smtClean="0">
                <a:latin typeface="Zawgyi-One" pitchFamily="34" charset="0"/>
                <a:cs typeface="Zawgyi-One" pitchFamily="34" charset="0"/>
              </a:rPr>
              <a:t>--ံ          --ံ့</a:t>
            </a:r>
          </a:p>
          <a:p>
            <a:pPr>
              <a:lnSpc>
                <a:spcPct val="200000"/>
              </a:lnSpc>
            </a:pPr>
            <a:endParaRPr lang="en-US" sz="18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ေဆးတံ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= tobacco smoking pipe</a:t>
            </a:r>
            <a:endParaRPr lang="en-US" sz="36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10</a:t>
            </a:fld>
            <a:endParaRPr lang="en-US"/>
          </a:p>
        </p:txBody>
      </p:sp>
      <p:pic>
        <p:nvPicPr>
          <p:cNvPr id="8196" name="Picture 4" descr="C:\Documents and Settings\s135005\My Documents\MuMu\Volunteer Class\2012 pics\lesson 7\tabaco_pip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524000"/>
            <a:ext cx="4008171" cy="2654300"/>
          </a:xfrm>
          <a:prstGeom prst="rect">
            <a:avLst/>
          </a:prstGeom>
          <a:noFill/>
        </p:spPr>
      </p:pic>
      <p:pic>
        <p:nvPicPr>
          <p:cNvPr id="8197" name="Picture 5" descr="C:\Documents and Settings\s135005\My Documents\MuMu\Volunteer Class\2012 pics\lesson 7\pipe_smoki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2514600"/>
            <a:ext cx="3200400" cy="3543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ခရမ္းသီး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= eggplant  </a:t>
            </a:r>
            <a:endParaRPr lang="en-US" sz="36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11</a:t>
            </a:fld>
            <a:endParaRPr lang="en-US"/>
          </a:p>
        </p:txBody>
      </p:sp>
      <p:pic>
        <p:nvPicPr>
          <p:cNvPr id="9220" name="Picture 4" descr="C:\Documents and Settings\s135005\My Documents\MuMu\Volunteer Class\2012 pics\lesson 7\eggpla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600200"/>
            <a:ext cx="4335848" cy="4348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အံံ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့ၾသ = surprise/ astonishment</a:t>
            </a:r>
            <a:endParaRPr lang="en-US" sz="36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12</a:t>
            </a:fld>
            <a:endParaRPr lang="en-US"/>
          </a:p>
        </p:txBody>
      </p:sp>
      <p:pic>
        <p:nvPicPr>
          <p:cNvPr id="10244" name="Picture 4" descr="C:\Documents and Settings\s135005\My Documents\MuMu\Volunteer Class\2012 pics\lesson 7\Surprised%20Fac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676400"/>
            <a:ext cx="3219450" cy="4029075"/>
          </a:xfrm>
          <a:prstGeom prst="rect">
            <a:avLst/>
          </a:prstGeom>
          <a:noFill/>
        </p:spPr>
      </p:pic>
      <p:pic>
        <p:nvPicPr>
          <p:cNvPr id="10245" name="Picture 5" descr="C:\Documents and Settings\s135005\My Documents\MuMu\Volunteer Class\2012 pics\lesson 7\surprisefac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3581400"/>
            <a:ext cx="1543050" cy="1638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3600"/>
          </a:xfrm>
        </p:spPr>
        <p:txBody>
          <a:bodyPr>
            <a:normAutofit/>
          </a:bodyPr>
          <a:lstStyle/>
          <a:p>
            <a:pPr>
              <a:lnSpc>
                <a:spcPct val="250000"/>
              </a:lnSpc>
            </a:pP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တူသံ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   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ပန္းကန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္    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ေရနံ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   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ထန္းသီး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   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သန္သန္မာမာ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   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ဆူညံ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   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ဝါးထရ</a:t>
            </a:r>
            <a:r>
              <a:rPr lang="en-US" sz="3600" dirty="0" err="1">
                <a:latin typeface="Zawgyi-One" pitchFamily="34" charset="0"/>
                <a:cs typeface="Zawgyi-One" pitchFamily="34" charset="0"/>
              </a:rPr>
              <a:t>ံ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   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ေဆးတံ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   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ခရမ္းသီး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   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အံ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့ၾသ        </a:t>
            </a:r>
            <a:endParaRPr lang="en-US" sz="36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371600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တူ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သံ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 = noise coming out from hammer while hitting nails</a:t>
            </a:r>
            <a:endParaRPr lang="en-US" sz="36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3</a:t>
            </a:fld>
            <a:endParaRPr lang="en-US"/>
          </a:p>
        </p:txBody>
      </p:sp>
      <p:pic>
        <p:nvPicPr>
          <p:cNvPr id="1028" name="Picture 4" descr="C:\Documents and Settings\s135005\My Documents\MuMu\Volunteer Class\2012 pics\lesson 7\hamm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2057400"/>
            <a:ext cx="4419600" cy="4419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ပန္း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ကန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္ = dish</a:t>
            </a:r>
            <a:endParaRPr lang="en-US" sz="36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4</a:t>
            </a:fld>
            <a:endParaRPr lang="en-US"/>
          </a:p>
        </p:txBody>
      </p:sp>
      <p:pic>
        <p:nvPicPr>
          <p:cNvPr id="2055" name="Picture 7" descr="C:\Documents and Settings\s135005\My Documents\MuMu\Volunteer Class\2012 pics\lesson 7\everyday-plat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600200"/>
            <a:ext cx="4286250" cy="3667125"/>
          </a:xfrm>
          <a:prstGeom prst="rect">
            <a:avLst/>
          </a:prstGeom>
          <a:noFill/>
        </p:spPr>
      </p:pic>
      <p:pic>
        <p:nvPicPr>
          <p:cNvPr id="2056" name="Picture 8" descr="C:\Documents and Settings\s135005\My Documents\MuMu\Volunteer Class\2012 pics\lesson 7\plat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2971800"/>
            <a:ext cx="2714625" cy="2714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ေရ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နံ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= petroleum; crude oil</a:t>
            </a:r>
            <a:endParaRPr lang="en-US" sz="36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5</a:t>
            </a:fld>
            <a:endParaRPr lang="en-US"/>
          </a:p>
        </p:txBody>
      </p:sp>
      <p:pic>
        <p:nvPicPr>
          <p:cNvPr id="3076" name="Picture 4" descr="C:\Documents and Settings\s135005\My Documents\MuMu\Volunteer Class\2012 pics\lesson 7\oi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05000"/>
            <a:ext cx="4462076" cy="2652712"/>
          </a:xfrm>
          <a:prstGeom prst="rect">
            <a:avLst/>
          </a:prstGeom>
          <a:noFill/>
        </p:spPr>
      </p:pic>
      <p:pic>
        <p:nvPicPr>
          <p:cNvPr id="3077" name="Picture 5" descr="C:\Documents and Settings\s135005\My Documents\MuMu\Volunteer Class\2012 pics\lesson 7\A-Barrel-of-Oil-Refined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3200400"/>
            <a:ext cx="3505200" cy="2628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ထန္း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သီး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= palm tree fruits</a:t>
            </a:r>
            <a:endParaRPr lang="en-US" sz="36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6</a:t>
            </a:fld>
            <a:endParaRPr lang="en-US"/>
          </a:p>
        </p:txBody>
      </p:sp>
      <p:pic>
        <p:nvPicPr>
          <p:cNvPr id="4101" name="Picture 5" descr="C:\Documents and Settings\s135005\My Documents\MuMu\Volunteer Class\2012 pics\lesson 7\palm_tree_fruit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905000"/>
            <a:ext cx="5810250" cy="44101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သန္သန္မာမာ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= strong and sturdy</a:t>
            </a:r>
            <a:endParaRPr lang="en-US" sz="36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7</a:t>
            </a:fld>
            <a:endParaRPr lang="en-US"/>
          </a:p>
        </p:txBody>
      </p:sp>
      <p:pic>
        <p:nvPicPr>
          <p:cNvPr id="5124" name="Picture 4" descr="C:\Documents and Settings\s135005\My Documents\MuMu\Volunteer Class\2012 pics\lesson 7\10808957-a-cartoon-strong-man-lifting-a-heavy-weigh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286000"/>
            <a:ext cx="3068738" cy="2886075"/>
          </a:xfrm>
          <a:prstGeom prst="rect">
            <a:avLst/>
          </a:prstGeom>
          <a:noFill/>
        </p:spPr>
      </p:pic>
      <p:pic>
        <p:nvPicPr>
          <p:cNvPr id="5125" name="Picture 5" descr="C:\Documents and Settings\s135005\My Documents\MuMu\Volunteer Class\2012 pics\lesson 7\bodytyp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2895600"/>
            <a:ext cx="2143125" cy="2676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ဆူညံ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= noisy</a:t>
            </a:r>
            <a:endParaRPr lang="en-US" sz="36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8</a:t>
            </a:fld>
            <a:endParaRPr lang="en-US"/>
          </a:p>
        </p:txBody>
      </p:sp>
      <p:pic>
        <p:nvPicPr>
          <p:cNvPr id="6148" name="Picture 4" descr="C:\Documents and Settings\s135005\My Documents\MuMu\Volunteer Class\2012 pics\lesson 7\A-noisy-Class...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52600"/>
            <a:ext cx="3695413" cy="2457450"/>
          </a:xfrm>
          <a:prstGeom prst="rect">
            <a:avLst/>
          </a:prstGeom>
          <a:noFill/>
        </p:spPr>
      </p:pic>
      <p:pic>
        <p:nvPicPr>
          <p:cNvPr id="6149" name="Picture 5" descr="C:\Documents and Settings\s135005\My Documents\MuMu\Volunteer Class\2012 pics\lesson 7\nois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2895600"/>
            <a:ext cx="4267200" cy="36314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ဝါး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ထ </a:t>
            </a:r>
            <a:r>
              <a:rPr lang="en-US" sz="3600" dirty="0" err="1" smtClean="0">
                <a:latin typeface="Zawgyi-One" pitchFamily="34" charset="0"/>
                <a:cs typeface="Zawgyi-One" pitchFamily="34" charset="0"/>
              </a:rPr>
              <a:t>ရံ</a:t>
            </a:r>
            <a:r>
              <a:rPr lang="en-US" sz="3600" dirty="0" smtClean="0">
                <a:latin typeface="Zawgyi-One" pitchFamily="34" charset="0"/>
                <a:cs typeface="Zawgyi-One" pitchFamily="34" charset="0"/>
              </a:rPr>
              <a:t> = bamboo wall or divider</a:t>
            </a:r>
            <a:endParaRPr lang="en-US" sz="36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2D3C-8F23-4F1C-93C4-AAF6A4E79264}" type="slidenum">
              <a:rPr lang="en-US" smtClean="0"/>
              <a:t>9</a:t>
            </a:fld>
            <a:endParaRPr lang="en-US"/>
          </a:p>
        </p:txBody>
      </p:sp>
      <p:pic>
        <p:nvPicPr>
          <p:cNvPr id="7172" name="Picture 4" descr="C:\Documents and Settings\s135005\My Documents\MuMu\Volunteer Class\2012 pics\lesson 7\short bamboo wall panel 2_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676400"/>
            <a:ext cx="3646613" cy="3284538"/>
          </a:xfrm>
          <a:prstGeom prst="rect">
            <a:avLst/>
          </a:prstGeom>
          <a:noFill/>
        </p:spPr>
      </p:pic>
      <p:pic>
        <p:nvPicPr>
          <p:cNvPr id="7173" name="Picture 5" descr="C:\Documents and Settings\s135005\My Documents\MuMu\Volunteer Class\2012 pics\lesson 7\bamboo wall pane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3200400"/>
            <a:ext cx="3345473" cy="25860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D8D0C8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D8D0C8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159</Words>
  <Application>Microsoft Office PowerPoint</Application>
  <PresentationFormat>On-screen Show (4:3)</PresentationFormat>
  <Paragraphs>29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သင္ခန္းစာ - ၇</vt:lpstr>
      <vt:lpstr>တူသံ     ပန္းကန္     ေရနံ     ထန္းသီး     သန္သန္မာမာ     ဆူညံ     ဝါးထရံ     ေဆးတံ     ခရမ္းသီး     အံ့ၾသ        </vt:lpstr>
      <vt:lpstr>တူ သံ  = noise coming out from hammer while hitting nails</vt:lpstr>
      <vt:lpstr>ပန္း ကန္ = dish</vt:lpstr>
      <vt:lpstr>ေရ နံ = petroleum; crude oil</vt:lpstr>
      <vt:lpstr>ထန္း သီး = palm tree fruits</vt:lpstr>
      <vt:lpstr>သန္သန္မာမာ = strong and sturdy</vt:lpstr>
      <vt:lpstr>ဆူညံ = noisy</vt:lpstr>
      <vt:lpstr>ဝါး ထ ရံ = bamboo wall or divider</vt:lpstr>
      <vt:lpstr>ေဆးတံ = tobacco smoking pipe</vt:lpstr>
      <vt:lpstr>ခရမ္းသီး = eggplant  </vt:lpstr>
      <vt:lpstr>အံံ့ၾသ = surprise/ astonishment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သင္ခန္းစာ - ၆</dc:title>
  <dc:creator>S135005</dc:creator>
  <cp:lastModifiedBy>S135005</cp:lastModifiedBy>
  <cp:revision>33</cp:revision>
  <dcterms:created xsi:type="dcterms:W3CDTF">2012-04-27T16:51:54Z</dcterms:created>
  <dcterms:modified xsi:type="dcterms:W3CDTF">2012-04-27T21:38:27Z</dcterms:modified>
</cp:coreProperties>
</file>